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58" r:id="rId7"/>
    <p:sldId id="259" r:id="rId8"/>
    <p:sldId id="260" r:id="rId9"/>
    <p:sldId id="265" r:id="rId10"/>
    <p:sldId id="267" r:id="rId11"/>
    <p:sldId id="261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148"/>
    <a:srgbClr val="0D2B67"/>
    <a:srgbClr val="0D2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BFB61F-72D3-4B8D-A4E4-C974A9D83CB4}" v="28" dt="2025-10-21T13:13:59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1"/>
    <p:restoredTop sz="84626"/>
  </p:normalViewPr>
  <p:slideViewPr>
    <p:cSldViewPr snapToGrid="0" snapToObjects="1">
      <p:cViewPr>
        <p:scale>
          <a:sx n="80" d="100"/>
          <a:sy n="80" d="100"/>
        </p:scale>
        <p:origin x="2082" y="30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34" d="100"/>
          <a:sy n="134" d="100"/>
        </p:scale>
        <p:origin x="61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e, Matthew" userId="abf8f482-58bf-4f19-8501-71b3ecdfad24" providerId="ADAL" clId="{94CB8D47-935B-4E53-9AA6-5EEBA9B6A4DF}"/>
    <pc:docChg chg="undo custSel addSld delSld modSld sldOrd">
      <pc:chgData name="Coe, Matthew" userId="abf8f482-58bf-4f19-8501-71b3ecdfad24" providerId="ADAL" clId="{94CB8D47-935B-4E53-9AA6-5EEBA9B6A4DF}" dt="2025-10-21T13:33:26.008" v="3812" actId="20577"/>
      <pc:docMkLst>
        <pc:docMk/>
      </pc:docMkLst>
      <pc:sldChg chg="modSp mod">
        <pc:chgData name="Coe, Matthew" userId="abf8f482-58bf-4f19-8501-71b3ecdfad24" providerId="ADAL" clId="{94CB8D47-935B-4E53-9AA6-5EEBA9B6A4DF}" dt="2025-10-21T13:32:42.004" v="3799" actId="6549"/>
        <pc:sldMkLst>
          <pc:docMk/>
          <pc:sldMk cId="1722116326" sldId="256"/>
        </pc:sldMkLst>
        <pc:spChg chg="mod">
          <ac:chgData name="Coe, Matthew" userId="abf8f482-58bf-4f19-8501-71b3ecdfad24" providerId="ADAL" clId="{94CB8D47-935B-4E53-9AA6-5EEBA9B6A4DF}" dt="2025-10-21T13:32:42.004" v="3799" actId="6549"/>
          <ac:spMkLst>
            <pc:docMk/>
            <pc:sldMk cId="1722116326" sldId="256"/>
            <ac:spMk id="5" creationId="{FFD9AFE2-1F7B-BF7E-6077-AD3BD3EC0AC9}"/>
          </ac:spMkLst>
        </pc:spChg>
      </pc:sldChg>
      <pc:sldChg chg="modSp mod">
        <pc:chgData name="Coe, Matthew" userId="abf8f482-58bf-4f19-8501-71b3ecdfad24" providerId="ADAL" clId="{94CB8D47-935B-4E53-9AA6-5EEBA9B6A4DF}" dt="2025-10-21T13:15:23.354" v="3586" actId="20577"/>
        <pc:sldMkLst>
          <pc:docMk/>
          <pc:sldMk cId="1804016326" sldId="257"/>
        </pc:sldMkLst>
        <pc:spChg chg="mod">
          <ac:chgData name="Coe, Matthew" userId="abf8f482-58bf-4f19-8501-71b3ecdfad24" providerId="ADAL" clId="{94CB8D47-935B-4E53-9AA6-5EEBA9B6A4DF}" dt="2025-10-21T13:15:23.354" v="3586" actId="20577"/>
          <ac:spMkLst>
            <pc:docMk/>
            <pc:sldMk cId="1804016326" sldId="257"/>
            <ac:spMk id="3" creationId="{FAAAC32B-7381-7148-A12C-683517301A11}"/>
          </ac:spMkLst>
        </pc:spChg>
      </pc:sldChg>
      <pc:sldChg chg="modSp mod">
        <pc:chgData name="Coe, Matthew" userId="abf8f482-58bf-4f19-8501-71b3ecdfad24" providerId="ADAL" clId="{94CB8D47-935B-4E53-9AA6-5EEBA9B6A4DF}" dt="2025-10-21T13:33:26.008" v="3812" actId="20577"/>
        <pc:sldMkLst>
          <pc:docMk/>
          <pc:sldMk cId="478044946" sldId="258"/>
        </pc:sldMkLst>
        <pc:spChg chg="mod">
          <ac:chgData name="Coe, Matthew" userId="abf8f482-58bf-4f19-8501-71b3ecdfad24" providerId="ADAL" clId="{94CB8D47-935B-4E53-9AA6-5EEBA9B6A4DF}" dt="2025-10-21T13:33:26.008" v="3812" actId="20577"/>
          <ac:spMkLst>
            <pc:docMk/>
            <pc:sldMk cId="478044946" sldId="258"/>
            <ac:spMk id="3" creationId="{6E86FAD4-BAC6-AC3B-EB03-05F7562002F2}"/>
          </ac:spMkLst>
        </pc:spChg>
      </pc:sldChg>
      <pc:sldChg chg="modSp mod">
        <pc:chgData name="Coe, Matthew" userId="abf8f482-58bf-4f19-8501-71b3ecdfad24" providerId="ADAL" clId="{94CB8D47-935B-4E53-9AA6-5EEBA9B6A4DF}" dt="2025-10-21T13:12:01.977" v="3391" actId="6549"/>
        <pc:sldMkLst>
          <pc:docMk/>
          <pc:sldMk cId="2299268020" sldId="259"/>
        </pc:sldMkLst>
        <pc:spChg chg="mod">
          <ac:chgData name="Coe, Matthew" userId="abf8f482-58bf-4f19-8501-71b3ecdfad24" providerId="ADAL" clId="{94CB8D47-935B-4E53-9AA6-5EEBA9B6A4DF}" dt="2025-10-21T13:12:01.977" v="3391" actId="6549"/>
          <ac:spMkLst>
            <pc:docMk/>
            <pc:sldMk cId="2299268020" sldId="259"/>
            <ac:spMk id="3" creationId="{CA0F772D-356B-0EC5-F6BF-7844CE61A573}"/>
          </ac:spMkLst>
        </pc:spChg>
      </pc:sldChg>
      <pc:sldChg chg="modSp mod">
        <pc:chgData name="Coe, Matthew" userId="abf8f482-58bf-4f19-8501-71b3ecdfad24" providerId="ADAL" clId="{94CB8D47-935B-4E53-9AA6-5EEBA9B6A4DF}" dt="2025-10-21T12:58:19.771" v="2511" actId="1035"/>
        <pc:sldMkLst>
          <pc:docMk/>
          <pc:sldMk cId="4023760180" sldId="260"/>
        </pc:sldMkLst>
        <pc:graphicFrameChg chg="mod modGraphic">
          <ac:chgData name="Coe, Matthew" userId="abf8f482-58bf-4f19-8501-71b3ecdfad24" providerId="ADAL" clId="{94CB8D47-935B-4E53-9AA6-5EEBA9B6A4DF}" dt="2025-10-21T12:58:19.771" v="2511" actId="1035"/>
          <ac:graphicFrameMkLst>
            <pc:docMk/>
            <pc:sldMk cId="4023760180" sldId="260"/>
            <ac:graphicFrameMk id="5" creationId="{2F32CC22-1C26-9143-4E17-38091FE51C9D}"/>
          </ac:graphicFrameMkLst>
        </pc:graphicFrameChg>
      </pc:sldChg>
      <pc:sldChg chg="modSp mod">
        <pc:chgData name="Coe, Matthew" userId="abf8f482-58bf-4f19-8501-71b3ecdfad24" providerId="ADAL" clId="{94CB8D47-935B-4E53-9AA6-5EEBA9B6A4DF}" dt="2025-10-21T13:17:34.786" v="3765" actId="1036"/>
        <pc:sldMkLst>
          <pc:docMk/>
          <pc:sldMk cId="2763424486" sldId="261"/>
        </pc:sldMkLst>
        <pc:spChg chg="mod">
          <ac:chgData name="Coe, Matthew" userId="abf8f482-58bf-4f19-8501-71b3ecdfad24" providerId="ADAL" clId="{94CB8D47-935B-4E53-9AA6-5EEBA9B6A4DF}" dt="2025-10-21T13:17:28.174" v="3746" actId="1035"/>
          <ac:spMkLst>
            <pc:docMk/>
            <pc:sldMk cId="2763424486" sldId="261"/>
            <ac:spMk id="4" creationId="{4A1F9FBE-BE56-9DB4-DBF8-603AC6A41D7E}"/>
          </ac:spMkLst>
        </pc:spChg>
        <pc:graphicFrameChg chg="mod modGraphic">
          <ac:chgData name="Coe, Matthew" userId="abf8f482-58bf-4f19-8501-71b3ecdfad24" providerId="ADAL" clId="{94CB8D47-935B-4E53-9AA6-5EEBA9B6A4DF}" dt="2025-10-21T13:17:34.786" v="3765" actId="1036"/>
          <ac:graphicFrameMkLst>
            <pc:docMk/>
            <pc:sldMk cId="2763424486" sldId="261"/>
            <ac:graphicFrameMk id="5" creationId="{0A9F6DD5-7C4E-8DAB-C873-4203E9C6BA59}"/>
          </ac:graphicFrameMkLst>
        </pc:graphicFrameChg>
      </pc:sldChg>
      <pc:sldChg chg="del ord">
        <pc:chgData name="Coe, Matthew" userId="abf8f482-58bf-4f19-8501-71b3ecdfad24" providerId="ADAL" clId="{94CB8D47-935B-4E53-9AA6-5EEBA9B6A4DF}" dt="2025-10-21T13:03:36.683" v="2888" actId="47"/>
        <pc:sldMkLst>
          <pc:docMk/>
          <pc:sldMk cId="4150261945" sldId="264"/>
        </pc:sldMkLst>
      </pc:sldChg>
      <pc:sldChg chg="modSp mod">
        <pc:chgData name="Coe, Matthew" userId="abf8f482-58bf-4f19-8501-71b3ecdfad24" providerId="ADAL" clId="{94CB8D47-935B-4E53-9AA6-5EEBA9B6A4DF}" dt="2025-10-21T13:27:13.702" v="3795" actId="20577"/>
        <pc:sldMkLst>
          <pc:docMk/>
          <pc:sldMk cId="3097801342" sldId="265"/>
        </pc:sldMkLst>
        <pc:spChg chg="mod">
          <ac:chgData name="Coe, Matthew" userId="abf8f482-58bf-4f19-8501-71b3ecdfad24" providerId="ADAL" clId="{94CB8D47-935B-4E53-9AA6-5EEBA9B6A4DF}" dt="2025-10-21T13:12:26.001" v="3398" actId="1035"/>
          <ac:spMkLst>
            <pc:docMk/>
            <pc:sldMk cId="3097801342" sldId="265"/>
            <ac:spMk id="5" creationId="{ACD6E747-2E35-FDA4-0C31-B10445F660C1}"/>
          </ac:spMkLst>
        </pc:spChg>
        <pc:graphicFrameChg chg="mod modGraphic">
          <ac:chgData name="Coe, Matthew" userId="abf8f482-58bf-4f19-8501-71b3ecdfad24" providerId="ADAL" clId="{94CB8D47-935B-4E53-9AA6-5EEBA9B6A4DF}" dt="2025-10-21T13:27:13.702" v="3795" actId="20577"/>
          <ac:graphicFrameMkLst>
            <pc:docMk/>
            <pc:sldMk cId="3097801342" sldId="265"/>
            <ac:graphicFrameMk id="6" creationId="{5FDA2635-13FA-937F-4FD8-1EBAA97637AA}"/>
          </ac:graphicFrameMkLst>
        </pc:graphicFrameChg>
      </pc:sldChg>
      <pc:sldChg chg="modSp">
        <pc:chgData name="Coe, Matthew" userId="abf8f482-58bf-4f19-8501-71b3ecdfad24" providerId="ADAL" clId="{94CB8D47-935B-4E53-9AA6-5EEBA9B6A4DF}" dt="2025-10-21T13:13:59.655" v="3441" actId="404"/>
        <pc:sldMkLst>
          <pc:docMk/>
          <pc:sldMk cId="3280389414" sldId="266"/>
        </pc:sldMkLst>
        <pc:spChg chg="mod">
          <ac:chgData name="Coe, Matthew" userId="abf8f482-58bf-4f19-8501-71b3ecdfad24" providerId="ADAL" clId="{94CB8D47-935B-4E53-9AA6-5EEBA9B6A4DF}" dt="2025-10-21T13:13:59.655" v="3441" actId="404"/>
          <ac:spMkLst>
            <pc:docMk/>
            <pc:sldMk cId="3280389414" sldId="266"/>
            <ac:spMk id="6" creationId="{79EAD1F8-B827-A25B-7F06-7A2AA3912C18}"/>
          </ac:spMkLst>
        </pc:spChg>
      </pc:sldChg>
      <pc:sldChg chg="modSp add mod ord">
        <pc:chgData name="Coe, Matthew" userId="abf8f482-58bf-4f19-8501-71b3ecdfad24" providerId="ADAL" clId="{94CB8D47-935B-4E53-9AA6-5EEBA9B6A4DF}" dt="2025-10-21T13:12:53.726" v="3407" actId="20577"/>
        <pc:sldMkLst>
          <pc:docMk/>
          <pc:sldMk cId="620395852" sldId="267"/>
        </pc:sldMkLst>
        <pc:spChg chg="mod">
          <ac:chgData name="Coe, Matthew" userId="abf8f482-58bf-4f19-8501-71b3ecdfad24" providerId="ADAL" clId="{94CB8D47-935B-4E53-9AA6-5EEBA9B6A4DF}" dt="2025-10-20T15:56:13.631" v="1169" actId="20577"/>
          <ac:spMkLst>
            <pc:docMk/>
            <pc:sldMk cId="620395852" sldId="267"/>
            <ac:spMk id="2" creationId="{59012721-7107-8A9D-ED00-8A84FD47F78F}"/>
          </ac:spMkLst>
        </pc:spChg>
        <pc:spChg chg="mod">
          <ac:chgData name="Coe, Matthew" userId="abf8f482-58bf-4f19-8501-71b3ecdfad24" providerId="ADAL" clId="{94CB8D47-935B-4E53-9AA6-5EEBA9B6A4DF}" dt="2025-10-21T13:12:53.726" v="3407" actId="20577"/>
          <ac:spMkLst>
            <pc:docMk/>
            <pc:sldMk cId="620395852" sldId="267"/>
            <ac:spMk id="4" creationId="{AA1A0B7F-2CB3-245D-934D-DAACE76031F3}"/>
          </ac:spMkLst>
        </pc:spChg>
      </pc:sldChg>
    </pc:docChg>
  </pc:docChgLst>
  <pc:docChgLst>
    <pc:chgData name="Coe, Matthew" userId="abf8f482-58bf-4f19-8501-71b3ecdfad24" providerId="ADAL" clId="{09BFB61F-72D3-4B8D-A4E4-C974A9D83CB4}"/>
    <pc:docChg chg="undo custSel delSld modSld">
      <pc:chgData name="Coe, Matthew" userId="abf8f482-58bf-4f19-8501-71b3ecdfad24" providerId="ADAL" clId="{09BFB61F-72D3-4B8D-A4E4-C974A9D83CB4}" dt="2025-10-13T13:59:34.583" v="916" actId="47"/>
      <pc:docMkLst>
        <pc:docMk/>
      </pc:docMkLst>
      <pc:sldChg chg="modSp mod">
        <pc:chgData name="Coe, Matthew" userId="abf8f482-58bf-4f19-8501-71b3ecdfad24" providerId="ADAL" clId="{09BFB61F-72D3-4B8D-A4E4-C974A9D83CB4}" dt="2025-10-13T13:57:48.768" v="910" actId="6549"/>
        <pc:sldMkLst>
          <pc:docMk/>
          <pc:sldMk cId="478044946" sldId="258"/>
        </pc:sldMkLst>
        <pc:spChg chg="mod">
          <ac:chgData name="Coe, Matthew" userId="abf8f482-58bf-4f19-8501-71b3ecdfad24" providerId="ADAL" clId="{09BFB61F-72D3-4B8D-A4E4-C974A9D83CB4}" dt="2025-10-13T13:57:48.768" v="910" actId="6549"/>
          <ac:spMkLst>
            <pc:docMk/>
            <pc:sldMk cId="478044946" sldId="258"/>
            <ac:spMk id="3" creationId="{6E86FAD4-BAC6-AC3B-EB03-05F7562002F2}"/>
          </ac:spMkLst>
        </pc:spChg>
      </pc:sldChg>
      <pc:sldChg chg="modSp mod">
        <pc:chgData name="Coe, Matthew" userId="abf8f482-58bf-4f19-8501-71b3ecdfad24" providerId="ADAL" clId="{09BFB61F-72D3-4B8D-A4E4-C974A9D83CB4}" dt="2025-10-13T13:58:07.647" v="912" actId="404"/>
        <pc:sldMkLst>
          <pc:docMk/>
          <pc:sldMk cId="2299268020" sldId="259"/>
        </pc:sldMkLst>
        <pc:spChg chg="mod">
          <ac:chgData name="Coe, Matthew" userId="abf8f482-58bf-4f19-8501-71b3ecdfad24" providerId="ADAL" clId="{09BFB61F-72D3-4B8D-A4E4-C974A9D83CB4}" dt="2025-10-13T13:58:07.647" v="912" actId="404"/>
          <ac:spMkLst>
            <pc:docMk/>
            <pc:sldMk cId="2299268020" sldId="259"/>
            <ac:spMk id="3" creationId="{CA0F772D-356B-0EC5-F6BF-7844CE61A573}"/>
          </ac:spMkLst>
        </pc:spChg>
      </pc:sldChg>
      <pc:sldChg chg="addSp delSp modSp mod">
        <pc:chgData name="Coe, Matthew" userId="abf8f482-58bf-4f19-8501-71b3ecdfad24" providerId="ADAL" clId="{09BFB61F-72D3-4B8D-A4E4-C974A9D83CB4}" dt="2025-10-13T13:51:02.738" v="568" actId="20577"/>
        <pc:sldMkLst>
          <pc:docMk/>
          <pc:sldMk cId="4023760180" sldId="260"/>
        </pc:sldMkLst>
        <pc:spChg chg="mod">
          <ac:chgData name="Coe, Matthew" userId="abf8f482-58bf-4f19-8501-71b3ecdfad24" providerId="ADAL" clId="{09BFB61F-72D3-4B8D-A4E4-C974A9D83CB4}" dt="2025-10-13T13:41:27.570" v="203" actId="20577"/>
          <ac:spMkLst>
            <pc:docMk/>
            <pc:sldMk cId="4023760180" sldId="260"/>
            <ac:spMk id="2" creationId="{9FEB4486-2B02-32EB-E58E-6252D7E917D6}"/>
          </ac:spMkLst>
        </pc:spChg>
        <pc:spChg chg="add mod">
          <ac:chgData name="Coe, Matthew" userId="abf8f482-58bf-4f19-8501-71b3ecdfad24" providerId="ADAL" clId="{09BFB61F-72D3-4B8D-A4E4-C974A9D83CB4}" dt="2025-10-13T13:44:59.301" v="359" actId="404"/>
          <ac:spMkLst>
            <pc:docMk/>
            <pc:sldMk cId="4023760180" sldId="260"/>
            <ac:spMk id="4" creationId="{6A404FB5-8DC8-77F9-A2AA-91F935DCDD53}"/>
          </ac:spMkLst>
        </pc:spChg>
        <pc:graphicFrameChg chg="add mod modGraphic">
          <ac:chgData name="Coe, Matthew" userId="abf8f482-58bf-4f19-8501-71b3ecdfad24" providerId="ADAL" clId="{09BFB61F-72D3-4B8D-A4E4-C974A9D83CB4}" dt="2025-10-13T13:51:02.738" v="568" actId="20577"/>
          <ac:graphicFrameMkLst>
            <pc:docMk/>
            <pc:sldMk cId="4023760180" sldId="260"/>
            <ac:graphicFrameMk id="5" creationId="{2F32CC22-1C26-9143-4E17-38091FE51C9D}"/>
          </ac:graphicFrameMkLst>
        </pc:graphicFrameChg>
      </pc:sldChg>
      <pc:sldChg chg="addSp delSp modSp mod">
        <pc:chgData name="Coe, Matthew" userId="abf8f482-58bf-4f19-8501-71b3ecdfad24" providerId="ADAL" clId="{09BFB61F-72D3-4B8D-A4E4-C974A9D83CB4}" dt="2025-10-13T13:56:27.654" v="841" actId="14100"/>
        <pc:sldMkLst>
          <pc:docMk/>
          <pc:sldMk cId="2763424486" sldId="261"/>
        </pc:sldMkLst>
        <pc:spChg chg="mod">
          <ac:chgData name="Coe, Matthew" userId="abf8f482-58bf-4f19-8501-71b3ecdfad24" providerId="ADAL" clId="{09BFB61F-72D3-4B8D-A4E4-C974A9D83CB4}" dt="2025-10-13T13:53:12.921" v="643" actId="6549"/>
          <ac:spMkLst>
            <pc:docMk/>
            <pc:sldMk cId="2763424486" sldId="261"/>
            <ac:spMk id="2" creationId="{42AAD42E-854B-29C4-CF47-D08A41C9E2D3}"/>
          </ac:spMkLst>
        </pc:spChg>
        <pc:spChg chg="add mod">
          <ac:chgData name="Coe, Matthew" userId="abf8f482-58bf-4f19-8501-71b3ecdfad24" providerId="ADAL" clId="{09BFB61F-72D3-4B8D-A4E4-C974A9D83CB4}" dt="2025-10-13T13:56:19.384" v="840" actId="14100"/>
          <ac:spMkLst>
            <pc:docMk/>
            <pc:sldMk cId="2763424486" sldId="261"/>
            <ac:spMk id="4" creationId="{4A1F9FBE-BE56-9DB4-DBF8-603AC6A41D7E}"/>
          </ac:spMkLst>
        </pc:spChg>
        <pc:graphicFrameChg chg="add mod modGraphic">
          <ac:chgData name="Coe, Matthew" userId="abf8f482-58bf-4f19-8501-71b3ecdfad24" providerId="ADAL" clId="{09BFB61F-72D3-4B8D-A4E4-C974A9D83CB4}" dt="2025-10-13T13:56:27.654" v="841" actId="14100"/>
          <ac:graphicFrameMkLst>
            <pc:docMk/>
            <pc:sldMk cId="2763424486" sldId="261"/>
            <ac:graphicFrameMk id="5" creationId="{0A9F6DD5-7C4E-8DAB-C873-4203E9C6BA59}"/>
          </ac:graphicFrameMkLst>
        </pc:graphicFrameChg>
      </pc:sldChg>
      <pc:sldChg chg="del">
        <pc:chgData name="Coe, Matthew" userId="abf8f482-58bf-4f19-8501-71b3ecdfad24" providerId="ADAL" clId="{09BFB61F-72D3-4B8D-A4E4-C974A9D83CB4}" dt="2025-10-13T13:59:33.228" v="914" actId="47"/>
        <pc:sldMkLst>
          <pc:docMk/>
          <pc:sldMk cId="4074246182" sldId="262"/>
        </pc:sldMkLst>
      </pc:sldChg>
      <pc:sldChg chg="del">
        <pc:chgData name="Coe, Matthew" userId="abf8f482-58bf-4f19-8501-71b3ecdfad24" providerId="ADAL" clId="{09BFB61F-72D3-4B8D-A4E4-C974A9D83CB4}" dt="2025-10-13T13:59:34.583" v="916" actId="47"/>
        <pc:sldMkLst>
          <pc:docMk/>
          <pc:sldMk cId="1181122027" sldId="263"/>
        </pc:sldMkLst>
      </pc:sldChg>
      <pc:sldChg chg="addSp delSp modSp mod">
        <pc:chgData name="Coe, Matthew" userId="abf8f482-58bf-4f19-8501-71b3ecdfad24" providerId="ADAL" clId="{09BFB61F-72D3-4B8D-A4E4-C974A9D83CB4}" dt="2025-10-13T13:58:20.232" v="913" actId="2711"/>
        <pc:sldMkLst>
          <pc:docMk/>
          <pc:sldMk cId="4150261945" sldId="264"/>
        </pc:sldMkLst>
      </pc:sldChg>
      <pc:sldChg chg="addSp delSp modSp mod">
        <pc:chgData name="Coe, Matthew" userId="abf8f482-58bf-4f19-8501-71b3ecdfad24" providerId="ADAL" clId="{09BFB61F-72D3-4B8D-A4E4-C974A9D83CB4}" dt="2025-10-13T13:52:44.292" v="607" actId="1036"/>
        <pc:sldMkLst>
          <pc:docMk/>
          <pc:sldMk cId="3097801342" sldId="265"/>
        </pc:sldMkLst>
        <pc:spChg chg="mod">
          <ac:chgData name="Coe, Matthew" userId="abf8f482-58bf-4f19-8501-71b3ecdfad24" providerId="ADAL" clId="{09BFB61F-72D3-4B8D-A4E4-C974A9D83CB4}" dt="2025-10-13T13:45:42.042" v="409" actId="20577"/>
          <ac:spMkLst>
            <pc:docMk/>
            <pc:sldMk cId="3097801342" sldId="265"/>
            <ac:spMk id="2" creationId="{5D025B66-BF02-8B91-66F2-13A5E1242C7C}"/>
          </ac:spMkLst>
        </pc:spChg>
        <pc:spChg chg="add mod">
          <ac:chgData name="Coe, Matthew" userId="abf8f482-58bf-4f19-8501-71b3ecdfad24" providerId="ADAL" clId="{09BFB61F-72D3-4B8D-A4E4-C974A9D83CB4}" dt="2025-10-13T13:52:37.948" v="602" actId="2711"/>
          <ac:spMkLst>
            <pc:docMk/>
            <pc:sldMk cId="3097801342" sldId="265"/>
            <ac:spMk id="5" creationId="{ACD6E747-2E35-FDA4-0C31-B10445F660C1}"/>
          </ac:spMkLst>
        </pc:spChg>
        <pc:graphicFrameChg chg="add mod modGraphic">
          <ac:chgData name="Coe, Matthew" userId="abf8f482-58bf-4f19-8501-71b3ecdfad24" providerId="ADAL" clId="{09BFB61F-72D3-4B8D-A4E4-C974A9D83CB4}" dt="2025-10-13T13:52:44.292" v="607" actId="1036"/>
          <ac:graphicFrameMkLst>
            <pc:docMk/>
            <pc:sldMk cId="3097801342" sldId="265"/>
            <ac:graphicFrameMk id="6" creationId="{5FDA2635-13FA-937F-4FD8-1EBAA97637AA}"/>
          </ac:graphicFrameMkLst>
        </pc:graphicFrameChg>
      </pc:sldChg>
      <pc:sldChg chg="addSp delSp modSp mod modAnim">
        <pc:chgData name="Coe, Matthew" userId="abf8f482-58bf-4f19-8501-71b3ecdfad24" providerId="ADAL" clId="{09BFB61F-72D3-4B8D-A4E4-C974A9D83CB4}" dt="2025-10-13T13:57:29.601" v="904" actId="1076"/>
        <pc:sldMkLst>
          <pc:docMk/>
          <pc:sldMk cId="3280389414" sldId="266"/>
        </pc:sldMkLst>
        <pc:spChg chg="mod">
          <ac:chgData name="Coe, Matthew" userId="abf8f482-58bf-4f19-8501-71b3ecdfad24" providerId="ADAL" clId="{09BFB61F-72D3-4B8D-A4E4-C974A9D83CB4}" dt="2025-10-13T13:57:12.051" v="855" actId="20577"/>
          <ac:spMkLst>
            <pc:docMk/>
            <pc:sldMk cId="3280389414" sldId="266"/>
            <ac:spMk id="2" creationId="{660AC45C-AD11-522F-DB53-F55580D6BFD3}"/>
          </ac:spMkLst>
        </pc:spChg>
        <pc:spChg chg="add mod">
          <ac:chgData name="Coe, Matthew" userId="abf8f482-58bf-4f19-8501-71b3ecdfad24" providerId="ADAL" clId="{09BFB61F-72D3-4B8D-A4E4-C974A9D83CB4}" dt="2025-10-13T13:57:29.601" v="904" actId="1076"/>
          <ac:spMkLst>
            <pc:docMk/>
            <pc:sldMk cId="3280389414" sldId="266"/>
            <ac:spMk id="6" creationId="{79EAD1F8-B827-A25B-7F06-7A2AA3912C18}"/>
          </ac:spMkLst>
        </pc:spChg>
      </pc:sldChg>
      <pc:sldChg chg="del">
        <pc:chgData name="Coe, Matthew" userId="abf8f482-58bf-4f19-8501-71b3ecdfad24" providerId="ADAL" clId="{09BFB61F-72D3-4B8D-A4E4-C974A9D83CB4}" dt="2025-10-13T13:59:33.976" v="915" actId="47"/>
        <pc:sldMkLst>
          <pc:docMk/>
          <pc:sldMk cId="3864961262" sldId="2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BEEBD6-E767-A64E-967A-6B73CB1B50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9A22C-BE02-774E-9513-05469B2929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D339A-96F6-E041-920A-ADF0CA63CD2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C56D9-CAB5-064C-9D79-1C2A599E68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90338-B1CF-8145-AE6D-75EF2ED3A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DB404-999C-8E45-9CC0-62A59EBAC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26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E99C4-5654-BA4B-B82A-F5D7BE6E471C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3717A-C6E4-1C46-B1FA-B9E4FCE2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Subtitle – Arial: Bold. Sentence case. 24 Pt.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b="1" dirty="0"/>
              <a:t>Main text </a:t>
            </a:r>
            <a:r>
              <a:rPr lang="en-GB" dirty="0"/>
              <a:t>– Arial: Reg. Sentence case. 20 Pt.</a:t>
            </a:r>
          </a:p>
          <a:p>
            <a:r>
              <a:rPr lang="en-GB" b="1" dirty="0"/>
              <a:t> </a:t>
            </a:r>
            <a:endParaRPr lang="en-GB" dirty="0"/>
          </a:p>
          <a:p>
            <a:pPr lvl="0"/>
            <a:r>
              <a:rPr lang="en-GB" b="1" dirty="0"/>
              <a:t>Bullet Points</a:t>
            </a:r>
            <a:r>
              <a:rPr lang="en-GB" dirty="0"/>
              <a:t> – Arial: Reg. Sentence case. 20 Pt. Line Spacing 1.5.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Bold where appropriate.</a:t>
            </a:r>
          </a:p>
          <a:p>
            <a:pPr lvl="0"/>
            <a:endParaRPr lang="en-GB" b="1" dirty="0"/>
          </a:p>
          <a:p>
            <a:pPr lvl="0"/>
            <a:r>
              <a:rPr lang="en-GB" b="1" dirty="0"/>
              <a:t>Alternate slide formats between Left &amp; Right.</a:t>
            </a:r>
            <a:endParaRPr lang="en-GB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Do not:</a:t>
            </a:r>
            <a:endParaRPr lang="en-GB" dirty="0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Change text colour.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Enlarge text size.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Move content over background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Subtitle – Arial: Bold. Sentence case. 24 Pt.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b="1" dirty="0"/>
              <a:t>Main text </a:t>
            </a:r>
            <a:r>
              <a:rPr lang="en-GB" dirty="0"/>
              <a:t>– Arial: Reg. Sentence case. 20 Pt.</a:t>
            </a:r>
          </a:p>
          <a:p>
            <a:r>
              <a:rPr lang="en-GB" b="1" dirty="0"/>
              <a:t> </a:t>
            </a:r>
            <a:endParaRPr lang="en-GB" dirty="0"/>
          </a:p>
          <a:p>
            <a:pPr lvl="0"/>
            <a:r>
              <a:rPr lang="en-GB" b="1" dirty="0"/>
              <a:t>Bullet Points</a:t>
            </a:r>
            <a:r>
              <a:rPr lang="en-GB" dirty="0"/>
              <a:t> – Arial: Reg. Sentence case. 20 Pt. Line Spacing 1.5.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Bold where appropriate.</a:t>
            </a:r>
          </a:p>
          <a:p>
            <a:pPr lvl="0"/>
            <a:endParaRPr lang="en-GB" b="1" dirty="0"/>
          </a:p>
          <a:p>
            <a:pPr lvl="0"/>
            <a:r>
              <a:rPr lang="en-GB" b="1" dirty="0"/>
              <a:t>Alternate slide formats between Left &amp; Right.</a:t>
            </a:r>
            <a:endParaRPr lang="en-GB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Do not:</a:t>
            </a:r>
            <a:endParaRPr lang="en-GB" dirty="0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Change text colour.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Enlarge text size.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Move content over background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3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Subtitle – Arial: Bold. Sentence case. 24 Pt.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b="1" dirty="0"/>
              <a:t>Main text </a:t>
            </a:r>
            <a:r>
              <a:rPr lang="en-GB" dirty="0"/>
              <a:t>– Arial: Reg. Sentence case. 20 Pt.</a:t>
            </a:r>
          </a:p>
          <a:p>
            <a:r>
              <a:rPr lang="en-GB" b="1" dirty="0"/>
              <a:t> </a:t>
            </a:r>
            <a:endParaRPr lang="en-GB" dirty="0"/>
          </a:p>
          <a:p>
            <a:pPr lvl="0"/>
            <a:r>
              <a:rPr lang="en-GB" b="1" dirty="0"/>
              <a:t>Bullet Points</a:t>
            </a:r>
            <a:r>
              <a:rPr lang="en-GB" dirty="0"/>
              <a:t> – Arial: Reg. Sentence case. 20 Pt. Line Spacing 1.5.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Bold where appropriate.</a:t>
            </a:r>
          </a:p>
          <a:p>
            <a:pPr lvl="0"/>
            <a:endParaRPr lang="en-GB" b="1" dirty="0"/>
          </a:p>
          <a:p>
            <a:pPr lvl="0"/>
            <a:r>
              <a:rPr lang="en-GB" b="1" dirty="0"/>
              <a:t>Alternate slide formats between Left &amp; Right.</a:t>
            </a:r>
            <a:endParaRPr lang="en-GB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Do not:</a:t>
            </a:r>
            <a:endParaRPr lang="en-GB" dirty="0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Change text colour.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Enlarge text size.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Move content over background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47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66FBC-80D3-044C-7B9B-9F481033E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14FD43-9F90-66D0-51F2-548D58645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4872F6-4A38-9D1F-F84B-6100378731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Subtitle – Arial: Bold. Sentence case. 24 Pt.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b="1" dirty="0"/>
              <a:t>Main text </a:t>
            </a:r>
            <a:r>
              <a:rPr lang="en-GB" dirty="0"/>
              <a:t>– Arial: Reg. Sentence case. 20 Pt.</a:t>
            </a:r>
          </a:p>
          <a:p>
            <a:r>
              <a:rPr lang="en-GB" b="1" dirty="0"/>
              <a:t> </a:t>
            </a:r>
            <a:endParaRPr lang="en-GB" dirty="0"/>
          </a:p>
          <a:p>
            <a:pPr lvl="0"/>
            <a:r>
              <a:rPr lang="en-GB" b="1" dirty="0"/>
              <a:t>Bullet Points</a:t>
            </a:r>
            <a:r>
              <a:rPr lang="en-GB" dirty="0"/>
              <a:t> – Arial: Reg. Sentence case. 20 Pt. Line Spacing 1.5.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Bold where appropriate.</a:t>
            </a:r>
          </a:p>
          <a:p>
            <a:pPr lvl="0"/>
            <a:endParaRPr lang="en-GB" b="1" dirty="0"/>
          </a:p>
          <a:p>
            <a:pPr lvl="0"/>
            <a:r>
              <a:rPr lang="en-GB" b="1" dirty="0"/>
              <a:t>Alternate slide formats between Left &amp; Right.</a:t>
            </a:r>
            <a:endParaRPr lang="en-GB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Do not:</a:t>
            </a:r>
            <a:endParaRPr lang="en-GB" dirty="0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Change text colour.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Enlarge text size.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Move content over background images.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39893-A709-5E83-C62A-9D73A699F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31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FD7B3-A7D1-3EF3-30A4-99ACB46D9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7D663B-DEAB-DB26-DCF9-C63798CAF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CCBC16-C52C-8256-7AE8-010C6F633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Subtitle – Arial: Bold. Sentence case. 24 Pt.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b="1" dirty="0"/>
              <a:t>Main text </a:t>
            </a:r>
            <a:r>
              <a:rPr lang="en-GB" dirty="0"/>
              <a:t>– Arial: Reg. Sentence case. 20 Pt.</a:t>
            </a:r>
          </a:p>
          <a:p>
            <a:r>
              <a:rPr lang="en-GB" b="1" dirty="0"/>
              <a:t> </a:t>
            </a:r>
            <a:endParaRPr lang="en-GB" dirty="0"/>
          </a:p>
          <a:p>
            <a:pPr lvl="0"/>
            <a:r>
              <a:rPr lang="en-GB" b="1" dirty="0"/>
              <a:t>Bullet Points</a:t>
            </a:r>
            <a:r>
              <a:rPr lang="en-GB" dirty="0"/>
              <a:t> – Arial: Reg. Sentence case. 20 Pt. Line Spacing 1.5.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Bold where appropriate.</a:t>
            </a:r>
          </a:p>
          <a:p>
            <a:pPr lvl="0"/>
            <a:endParaRPr lang="en-GB" b="1" dirty="0"/>
          </a:p>
          <a:p>
            <a:pPr lvl="0"/>
            <a:r>
              <a:rPr lang="en-GB" b="1" dirty="0"/>
              <a:t>Alternate slide formats between Left &amp; Right.</a:t>
            </a:r>
            <a:endParaRPr lang="en-GB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Do not:</a:t>
            </a:r>
            <a:endParaRPr lang="en-GB" dirty="0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Change text colour.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Enlarge text size.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Move content over background images.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3E883-4194-BE83-CCC8-05CFE409E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31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5DD03-E429-5BE1-674C-2E20DE04C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480D6C-4D5C-F45E-CC5F-CF19C38B6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603C8-5559-20E3-542A-05628123B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Subtitle – Arial: Bold. Sentence case. 24 Pt.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b="1" dirty="0"/>
              <a:t>Main text </a:t>
            </a:r>
            <a:r>
              <a:rPr lang="en-GB" dirty="0"/>
              <a:t>– Arial: Reg. Sentence case. 20 Pt.</a:t>
            </a:r>
          </a:p>
          <a:p>
            <a:r>
              <a:rPr lang="en-GB" b="1" dirty="0"/>
              <a:t> </a:t>
            </a:r>
            <a:endParaRPr lang="en-GB" dirty="0"/>
          </a:p>
          <a:p>
            <a:pPr lvl="0"/>
            <a:r>
              <a:rPr lang="en-GB" b="1" dirty="0"/>
              <a:t>Bullet Points</a:t>
            </a:r>
            <a:r>
              <a:rPr lang="en-GB" dirty="0"/>
              <a:t> – Arial: Reg. Sentence case. 20 Pt. Line Spacing 1.5.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Bold where appropriate.</a:t>
            </a:r>
          </a:p>
          <a:p>
            <a:pPr lvl="0"/>
            <a:endParaRPr lang="en-GB" b="1" dirty="0"/>
          </a:p>
          <a:p>
            <a:pPr lvl="0"/>
            <a:r>
              <a:rPr lang="en-GB" b="1" dirty="0"/>
              <a:t>Alternate slide formats between Left &amp; Right.</a:t>
            </a:r>
            <a:endParaRPr lang="en-GB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Do not:</a:t>
            </a:r>
            <a:endParaRPr lang="en-GB" dirty="0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Change text colour.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Enlarge text size.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Move content over background images.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F6663-B5DF-98AD-81CB-86D6C7F4B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12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57EFE-CA0F-EC51-7DA0-A98C0BF81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3AFE01-25B5-614D-A63C-128A4CE15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90CCA-091A-6546-B6C7-4CBC239796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Subtitle – Arial: Bold. Sentence case. 24 Pt.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b="1" dirty="0"/>
              <a:t>Main text </a:t>
            </a:r>
            <a:r>
              <a:rPr lang="en-GB" dirty="0"/>
              <a:t>– Arial: Reg. Sentence case. 20 Pt.</a:t>
            </a:r>
          </a:p>
          <a:p>
            <a:r>
              <a:rPr lang="en-GB" b="1" dirty="0"/>
              <a:t> </a:t>
            </a:r>
            <a:endParaRPr lang="en-GB" dirty="0"/>
          </a:p>
          <a:p>
            <a:pPr lvl="0"/>
            <a:r>
              <a:rPr lang="en-GB" b="1" dirty="0"/>
              <a:t>Bullet Points</a:t>
            </a:r>
            <a:r>
              <a:rPr lang="en-GB" dirty="0"/>
              <a:t> – Arial: Reg. Sentence case. 20 Pt. Line Spacing 1.5.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Bold where appropriate.</a:t>
            </a:r>
          </a:p>
          <a:p>
            <a:pPr lvl="0"/>
            <a:endParaRPr lang="en-GB" b="1" dirty="0"/>
          </a:p>
          <a:p>
            <a:pPr lvl="0"/>
            <a:r>
              <a:rPr lang="en-GB" b="1" dirty="0"/>
              <a:t>Alternate slide formats between Left &amp; Right.</a:t>
            </a:r>
            <a:endParaRPr lang="en-GB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Do not:</a:t>
            </a:r>
            <a:endParaRPr lang="en-GB" dirty="0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Change text colour.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Enlarge text size.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Move content over background images.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CBD86-9A13-A812-F927-CD5D574C0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96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30570-B064-ECC6-E39A-AD337C4EE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F2320-9561-F0B2-93EA-9CFB7B36B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73D3A5-6EA6-D44D-22C5-8DAE02FF1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Subtitle – Arial: Bold. Sentence case. 24 Pt.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b="1" dirty="0"/>
              <a:t>Main text </a:t>
            </a:r>
            <a:r>
              <a:rPr lang="en-GB" dirty="0"/>
              <a:t>– Arial: Reg. Sentence case. 20 Pt.</a:t>
            </a:r>
          </a:p>
          <a:p>
            <a:r>
              <a:rPr lang="en-GB" b="1" dirty="0"/>
              <a:t> </a:t>
            </a:r>
            <a:endParaRPr lang="en-GB" dirty="0"/>
          </a:p>
          <a:p>
            <a:pPr lvl="0"/>
            <a:r>
              <a:rPr lang="en-GB" b="1" dirty="0"/>
              <a:t>Bullet Points</a:t>
            </a:r>
            <a:r>
              <a:rPr lang="en-GB" dirty="0"/>
              <a:t> – Arial: Reg. Sentence case. 20 Pt. Line Spacing 1.5.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Bold where appropriate.</a:t>
            </a:r>
          </a:p>
          <a:p>
            <a:pPr lvl="0"/>
            <a:endParaRPr lang="en-GB" b="1" dirty="0"/>
          </a:p>
          <a:p>
            <a:pPr lvl="0"/>
            <a:r>
              <a:rPr lang="en-GB" b="1" dirty="0"/>
              <a:t>Alternate slide formats between Left &amp; Right.</a:t>
            </a:r>
            <a:endParaRPr lang="en-GB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Do not:</a:t>
            </a:r>
            <a:endParaRPr lang="en-GB" dirty="0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Change text colour.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Enlarge text size.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Move content over background images.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9501D-C70B-9062-C3E2-F48E4D9E7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36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9CFB9-7382-6574-C8CA-8AE5803CD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BBF4F4-395D-0505-7B01-4C46F25AB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E6BF1E-E07F-FE78-3E5D-2772B182B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Subtitle – Arial: Bold. Sentence case. 24 Pt.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GB" b="1" dirty="0"/>
              <a:t>Main text </a:t>
            </a:r>
            <a:r>
              <a:rPr lang="en-GB" dirty="0"/>
              <a:t>– Arial: Reg. Sentence case. 20 Pt.</a:t>
            </a:r>
          </a:p>
          <a:p>
            <a:r>
              <a:rPr lang="en-GB" b="1" dirty="0"/>
              <a:t> </a:t>
            </a:r>
            <a:endParaRPr lang="en-GB" dirty="0"/>
          </a:p>
          <a:p>
            <a:pPr lvl="0"/>
            <a:r>
              <a:rPr lang="en-GB" b="1" dirty="0"/>
              <a:t>Bullet Points</a:t>
            </a:r>
            <a:r>
              <a:rPr lang="en-GB" dirty="0"/>
              <a:t> – Arial: Reg. Sentence case. 20 Pt. Line Spacing 1.5.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Bold where appropriate.</a:t>
            </a:r>
          </a:p>
          <a:p>
            <a:pPr lvl="0"/>
            <a:endParaRPr lang="en-GB" b="1" dirty="0"/>
          </a:p>
          <a:p>
            <a:pPr lvl="0"/>
            <a:r>
              <a:rPr lang="en-GB" b="1" dirty="0"/>
              <a:t>Alternate slide formats between Left &amp; Right.</a:t>
            </a:r>
            <a:endParaRPr lang="en-GB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Do not:</a:t>
            </a:r>
            <a:endParaRPr lang="en-GB" dirty="0"/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Change text colour.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Enlarge text size.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Move content over background images.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A29DB-43F9-D467-278B-B29B7F1A1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3717A-C6E4-1C46-B1FA-B9E4FCE261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7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FD0074-E8E6-7644-9642-73159A1803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13286" y="-33864"/>
            <a:ext cx="12372718" cy="6937973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7285588-E5F6-BF4B-8B10-548390FCF4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4" y="5137904"/>
            <a:ext cx="4010912" cy="411163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11/11/2023 or 2023 </a:t>
            </a:r>
            <a:r>
              <a:rPr lang="en-US"/>
              <a:t>| 24</a:t>
            </a:r>
            <a:endParaRPr lang="en-US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5FB5223A-E9ED-9E45-A2DF-C85438888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043" y="1975209"/>
            <a:ext cx="7320370" cy="1091941"/>
          </a:xfrm>
        </p:spPr>
        <p:txBody>
          <a:bodyPr anchor="t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(CYM)</a:t>
            </a:r>
            <a:br>
              <a:rPr lang="en-GB" dirty="0"/>
            </a:br>
            <a:r>
              <a:rPr lang="en-GB" dirty="0"/>
              <a:t>CLICK TO EDIT.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B1B43C5-3335-1BB3-666A-5E51AD0193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3309938"/>
            <a:ext cx="6320665" cy="165962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TITLE (ENG)</a:t>
            </a:r>
            <a:br>
              <a:rPr lang="en-GB" dirty="0"/>
            </a:br>
            <a:r>
              <a:rPr lang="en-GB" dirty="0"/>
              <a:t>CLICK TO EDIT.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50D2F4-C400-C519-01DE-0235079F2E5C}"/>
              </a:ext>
            </a:extLst>
          </p:cNvPr>
          <p:cNvCxnSpPr/>
          <p:nvPr userDrawn="1"/>
        </p:nvCxnSpPr>
        <p:spPr>
          <a:xfrm>
            <a:off x="367799" y="3180522"/>
            <a:ext cx="6480261" cy="0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06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person, human face, building&#10;&#10;Description automatically generated">
            <a:extLst>
              <a:ext uri="{FF2B5EF4-FFF2-40B4-BE49-F238E27FC236}">
                <a16:creationId xmlns:a16="http://schemas.microsoft.com/office/drawing/2014/main" id="{CE798C1D-2832-6E30-CE2B-509F7509D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837" y="-40253"/>
            <a:ext cx="12373672" cy="69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4331D5-D6A9-514B-9148-A6C76A6E83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0326" y="-10287"/>
            <a:ext cx="12318904" cy="6907797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1AF672B3-DB79-7245-A6C3-18799E0E0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14916" y="118263"/>
            <a:ext cx="10089259" cy="584775"/>
          </a:xfrm>
        </p:spPr>
        <p:txBody>
          <a:bodyPr anchor="ctr">
            <a:noAutofit/>
          </a:bodyPr>
          <a:lstStyle>
            <a:lvl1pPr>
              <a:defRPr sz="32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– ARIAL: BOLD. 32 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6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9C753-6A1D-FA40-AC71-3D0732BBD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23423" y="-58527"/>
            <a:ext cx="12382581" cy="6943503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26631E9E-E491-334B-BC32-323827EFA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209" y="118263"/>
            <a:ext cx="10090768" cy="584775"/>
          </a:xfrm>
        </p:spPr>
        <p:txBody>
          <a:bodyPr anchor="ctr">
            <a:noAutofit/>
          </a:bodyPr>
          <a:lstStyle>
            <a:lvl1pPr>
              <a:defRPr sz="3200" b="1" i="0">
                <a:solidFill>
                  <a:srgbClr val="0D2B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– ARIAL: BOLD. 32 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84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3E076-0DCD-8F4A-9DB9-1EC421766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91A0C-4472-4242-AC46-07DB1D839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0FAC8-C847-DD41-95B9-762BD6502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31EDC-BBDB-6243-A621-46A8ECDD444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117C7-504B-3D4F-8946-80DC32F98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56DE4-FEE3-5E4E-9B6D-99ACF689B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B400-EA79-604B-8E8D-CB07B64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8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9AFE2-1F7B-BF7E-6077-AD3BD3EC0A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4" y="4013439"/>
            <a:ext cx="4997148" cy="411163"/>
          </a:xfrm>
        </p:spPr>
        <p:txBody>
          <a:bodyPr/>
          <a:lstStyle/>
          <a:p>
            <a:r>
              <a:rPr lang="en-US" dirty="0"/>
              <a:t>Matthew Coe</a:t>
            </a:r>
          </a:p>
          <a:p>
            <a:r>
              <a:rPr lang="en-US" dirty="0"/>
              <a:t>Chief Finance Officer (CC)</a:t>
            </a:r>
          </a:p>
          <a:p>
            <a:r>
              <a:rPr lang="en-US" dirty="0"/>
              <a:t>22.10.2025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A44189-6E2C-76EC-7CC7-667C86A4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43" y="2010407"/>
            <a:ext cx="7320370" cy="1091941"/>
          </a:xfrm>
        </p:spPr>
        <p:txBody>
          <a:bodyPr/>
          <a:lstStyle/>
          <a:p>
            <a:r>
              <a:rPr lang="en-US" dirty="0"/>
              <a:t>Financial Statements</a:t>
            </a:r>
            <a:br>
              <a:rPr lang="en-US" dirty="0"/>
            </a:br>
            <a:r>
              <a:rPr lang="en-US" dirty="0"/>
              <a:t>2024-25 </a:t>
            </a:r>
          </a:p>
        </p:txBody>
      </p:sp>
    </p:spTree>
    <p:extLst>
      <p:ext uri="{BB962C8B-B14F-4D97-AF65-F5344CB8AC3E}">
        <p14:creationId xmlns:p14="http://schemas.microsoft.com/office/powerpoint/2010/main" val="1722116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07F04-66D1-A044-814B-EBCF188E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AC32B-7381-7148-A12C-683517301A11}"/>
              </a:ext>
            </a:extLst>
          </p:cNvPr>
          <p:cNvSpPr txBox="1"/>
          <p:nvPr/>
        </p:nvSpPr>
        <p:spPr>
          <a:xfrm>
            <a:off x="2014916" y="914400"/>
            <a:ext cx="100892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2024/25 Financial statements: </a:t>
            </a:r>
          </a:p>
          <a:p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Status of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Major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CIES unaudited to audited movements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Balance sheet unaudited to audited movements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Adjustments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Plan for completion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04016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D15F-8BA9-17A5-C734-562FB8DA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preparation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6FAD4-BAC6-AC3B-EB03-05F7562002F2}"/>
              </a:ext>
            </a:extLst>
          </p:cNvPr>
          <p:cNvSpPr txBox="1"/>
          <p:nvPr/>
        </p:nvSpPr>
        <p:spPr>
          <a:xfrm>
            <a:off x="195719" y="914400"/>
            <a:ext cx="981325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The 2024/25 financial statements of the PCC Group, Chief Constable and Pension Fund are complete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Deadline for publishing 2024/25 unaudited accounts 30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June 2025 – completed.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Audit Wales wash up meeting 14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October 2025.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Final audited accounts are presented for JAC consideration on 22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October 2025 and recommendation to the Commissioner and Chief Constable for signature.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Audit Wales final reviews of audited accounts to be completed.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Deadline for publishing 2024/25 signed audited accounts 31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October 2025.</a:t>
            </a:r>
          </a:p>
        </p:txBody>
      </p:sp>
    </p:spTree>
    <p:extLst>
      <p:ext uri="{BB962C8B-B14F-4D97-AF65-F5344CB8AC3E}">
        <p14:creationId xmlns:p14="http://schemas.microsoft.com/office/powerpoint/2010/main" val="478044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A9A33-7650-3431-E420-D3C763A35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BA6ED-62A0-EF8A-CEC8-C5E8FCEF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F772D-356B-0EC5-F6BF-7844CE61A573}"/>
              </a:ext>
            </a:extLst>
          </p:cNvPr>
          <p:cNvSpPr txBox="1"/>
          <p:nvPr/>
        </p:nvSpPr>
        <p:spPr>
          <a:xfrm>
            <a:off x="2014916" y="734094"/>
            <a:ext cx="10089259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IFRS16 Leases</a:t>
            </a: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Full implementation of this new accounting standard has been applied to the 2024/25 accounts, effectively bringing our largest leases onto the balance sheet as long term assets and corresponding liabilities.  </a:t>
            </a:r>
          </a:p>
          <a:p>
            <a:pPr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LGPS Pension scheme valuation</a:t>
            </a:r>
          </a:p>
          <a:p>
            <a:pPr marL="800100" lvl="2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Asset Ceiling restrictions under IFRIC14 have reduced the £35.3m CC and PCC entity pension scheme surpluses to a deficit of £2.046m and £0.065m respectively (2023/24 - £21.9m reduction) </a:t>
            </a:r>
          </a:p>
          <a:p>
            <a:pPr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FA additions: </a:t>
            </a: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Significant investment in estates – Abergavenny opened in year, and vehicle replacement.  </a:t>
            </a:r>
          </a:p>
          <a:p>
            <a:pPr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Land &amp; Buildings revaluation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desktop revaluation of Headquarters,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Ystrad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Mynach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Newport Central land and buildings, valued at Depreciated Replacement Cost, was carried out by an external valuer as at 31 March 2025. </a:t>
            </a:r>
          </a:p>
          <a:p>
            <a:pPr marL="800100" lvl="2" indent="-342900">
              <a:buFont typeface="Arial" panose="020B0604020202020204" pitchFamily="34" charset="0"/>
              <a:buChar char="•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68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BB72F-CAC4-89CA-EE32-38EE099DE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B4486-2B02-32EB-E58E-6252D7E91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CIES: unaudited to audited movement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04FB5-8DC8-77F9-A2AA-91F935DCDD53}"/>
              </a:ext>
            </a:extLst>
          </p:cNvPr>
          <p:cNvSpPr txBox="1">
            <a:spLocks/>
          </p:cNvSpPr>
          <p:nvPr/>
        </p:nvSpPr>
        <p:spPr>
          <a:xfrm>
            <a:off x="1947483" y="784594"/>
            <a:ext cx="10089259" cy="8639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Comprehensive Income and Expenditure Statement position (on a funding basis) for the PCC Group is a break-even position against the original net budget requirement of £173.027m, after transfers to usable reserves. </a:t>
            </a:r>
          </a:p>
          <a:p>
            <a:endParaRPr lang="en-GB" sz="1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32CC22-1C26-9143-4E17-38091FE51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693287"/>
              </p:ext>
            </p:extLst>
          </p:nvPr>
        </p:nvGraphicFramePr>
        <p:xfrm>
          <a:off x="2014916" y="1651129"/>
          <a:ext cx="9884640" cy="4975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1205">
                  <a:extLst>
                    <a:ext uri="{9D8B030D-6E8A-4147-A177-3AD203B41FA5}">
                      <a16:colId xmlns:a16="http://schemas.microsoft.com/office/drawing/2014/main" val="2982591147"/>
                    </a:ext>
                  </a:extLst>
                </a:gridCol>
                <a:gridCol w="1248873">
                  <a:extLst>
                    <a:ext uri="{9D8B030D-6E8A-4147-A177-3AD203B41FA5}">
                      <a16:colId xmlns:a16="http://schemas.microsoft.com/office/drawing/2014/main" val="2475988045"/>
                    </a:ext>
                  </a:extLst>
                </a:gridCol>
                <a:gridCol w="1292893">
                  <a:extLst>
                    <a:ext uri="{9D8B030D-6E8A-4147-A177-3AD203B41FA5}">
                      <a16:colId xmlns:a16="http://schemas.microsoft.com/office/drawing/2014/main" val="3436015915"/>
                    </a:ext>
                  </a:extLst>
                </a:gridCol>
                <a:gridCol w="1204853">
                  <a:extLst>
                    <a:ext uri="{9D8B030D-6E8A-4147-A177-3AD203B41FA5}">
                      <a16:colId xmlns:a16="http://schemas.microsoft.com/office/drawing/2014/main" val="4275466536"/>
                    </a:ext>
                  </a:extLst>
                </a:gridCol>
                <a:gridCol w="2986816">
                  <a:extLst>
                    <a:ext uri="{9D8B030D-6E8A-4147-A177-3AD203B41FA5}">
                      <a16:colId xmlns:a16="http://schemas.microsoft.com/office/drawing/2014/main" val="1979825124"/>
                    </a:ext>
                  </a:extLst>
                </a:gridCol>
              </a:tblGrid>
              <a:tr h="79536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Comprehensive</a:t>
                      </a: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Income and Expenditure Statement 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2024/25</a:t>
                      </a:r>
                    </a:p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(accounting basis)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Unaudited PCC Group</a:t>
                      </a:r>
                    </a:p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£000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Adjustments </a:t>
                      </a:r>
                    </a:p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£000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Audited PCC Group </a:t>
                      </a:r>
                    </a:p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£000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Movement (as noted in Audit Wales’s ISA260 Report)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550657"/>
                  </a:ext>
                </a:extLst>
              </a:tr>
              <a:tr h="44511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cost of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154,613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154,613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632319"/>
                  </a:ext>
                </a:extLst>
              </a:tr>
              <a:tr h="44511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operating</a:t>
                      </a: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expenditure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(18,379)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(18,379)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110944"/>
                  </a:ext>
                </a:extLst>
              </a:tr>
              <a:tr h="563385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</a:t>
                      </a: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investment income and expenditure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13432"/>
                  </a:ext>
                </a:extLst>
              </a:tr>
              <a:tr h="563385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Taxation and non-specific grant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(173,028)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(173,028)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382038"/>
                  </a:ext>
                </a:extLst>
              </a:tr>
              <a:tr h="563385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(Surplus)/Deficit on</a:t>
                      </a:r>
                      <a:r>
                        <a:rPr lang="en-GB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provision of services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990769"/>
                  </a:ext>
                </a:extLst>
              </a:tr>
              <a:tr h="434794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(Surplus)/deficit of revaluation of Property, Plant &amp;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(3,143)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(3,143)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083480"/>
                  </a:ext>
                </a:extLst>
              </a:tr>
              <a:tr h="365679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Re-measurement on pension net liability (surplus)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(140,847)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(137,522)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Additional IFRIC 14 adjustment to reduce LGPS surplus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564335"/>
                  </a:ext>
                </a:extLst>
              </a:tr>
              <a:tr h="563385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GB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comprehensive income/expenditure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(128,586)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(125,261)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664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760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0675B-A922-B158-5522-1B5A73029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25B66-BF02-8B91-66F2-13A5E1242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sheet: unaudited to audited movement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6E747-2E35-FDA4-0C31-B10445F660C1}"/>
              </a:ext>
            </a:extLst>
          </p:cNvPr>
          <p:cNvSpPr txBox="1"/>
          <p:nvPr/>
        </p:nvSpPr>
        <p:spPr>
          <a:xfrm>
            <a:off x="194209" y="789970"/>
            <a:ext cx="97247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Balance Sheet for the PCC Group shows net liabilities of £927.2m. Usable (cash backed) reserves total £18.1m (2023/24: £21.1m, 2022/23: £29.8m, 2021/22: £33.7m, 2020/21: £42.2m, 2019/20: £46.1m, 2018/19: £55.3m)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DA2635-13FA-937F-4FD8-1EBAA9763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990818"/>
              </p:ext>
            </p:extLst>
          </p:nvPr>
        </p:nvGraphicFramePr>
        <p:xfrm>
          <a:off x="349215" y="1809863"/>
          <a:ext cx="9414754" cy="4573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5196">
                  <a:extLst>
                    <a:ext uri="{9D8B030D-6E8A-4147-A177-3AD203B41FA5}">
                      <a16:colId xmlns:a16="http://schemas.microsoft.com/office/drawing/2014/main" val="2982591147"/>
                    </a:ext>
                  </a:extLst>
                </a:gridCol>
                <a:gridCol w="1519881">
                  <a:extLst>
                    <a:ext uri="{9D8B030D-6E8A-4147-A177-3AD203B41FA5}">
                      <a16:colId xmlns:a16="http://schemas.microsoft.com/office/drawing/2014/main" val="2475988045"/>
                    </a:ext>
                  </a:extLst>
                </a:gridCol>
                <a:gridCol w="1309816">
                  <a:extLst>
                    <a:ext uri="{9D8B030D-6E8A-4147-A177-3AD203B41FA5}">
                      <a16:colId xmlns:a16="http://schemas.microsoft.com/office/drawing/2014/main" val="2598729576"/>
                    </a:ext>
                  </a:extLst>
                </a:gridCol>
                <a:gridCol w="1606378">
                  <a:extLst>
                    <a:ext uri="{9D8B030D-6E8A-4147-A177-3AD203B41FA5}">
                      <a16:colId xmlns:a16="http://schemas.microsoft.com/office/drawing/2014/main" val="4275466536"/>
                    </a:ext>
                  </a:extLst>
                </a:gridCol>
                <a:gridCol w="2473483">
                  <a:extLst>
                    <a:ext uri="{9D8B030D-6E8A-4147-A177-3AD203B41FA5}">
                      <a16:colId xmlns:a16="http://schemas.microsoft.com/office/drawing/2014/main" val="3575506741"/>
                    </a:ext>
                  </a:extLst>
                </a:gridCol>
              </a:tblGrid>
              <a:tr h="77993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Balance Sheet</a:t>
                      </a: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the y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</a:t>
                      </a: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ended 31 March 2025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Unaudited PCC Group</a:t>
                      </a:r>
                    </a:p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£000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Adjustments</a:t>
                      </a:r>
                    </a:p>
                    <a:p>
                      <a:pPr marL="0" indent="0" algn="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£’000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Audited PCC Group </a:t>
                      </a:r>
                    </a:p>
                    <a:p>
                      <a:pPr marL="0" indent="0"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£000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Movement </a:t>
                      </a:r>
                    </a:p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550657"/>
                  </a:ext>
                </a:extLst>
              </a:tr>
              <a:tr h="474715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 term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632319"/>
                  </a:ext>
                </a:extLst>
              </a:tr>
              <a:tr h="396455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110944"/>
                  </a:ext>
                </a:extLst>
              </a:tr>
              <a:tr h="396455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</a:t>
                      </a: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liabilities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(21,542)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(21,542)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13432"/>
                  </a:ext>
                </a:extLst>
              </a:tr>
              <a:tr h="337647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current</a:t>
                      </a:r>
                      <a:r>
                        <a:rPr lang="en-GB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assets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14,613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14,613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851641"/>
                  </a:ext>
                </a:extLst>
              </a:tr>
              <a:tr h="552453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 term liabilities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(1,027,946)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(3,325)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(1,031,271)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Additional IFRIC14 Pension  adjustment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382038"/>
                  </a:ext>
                </a:extLst>
              </a:tr>
              <a:tr h="324973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liabilities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(927,229)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(3,325)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(930,555)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990769"/>
                  </a:ext>
                </a:extLst>
              </a:tr>
              <a:tr h="396455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Usable</a:t>
                      </a: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Reserves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(18,077)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(18,077)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564335"/>
                  </a:ext>
                </a:extLst>
              </a:tr>
              <a:tr h="425218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Unusable</a:t>
                      </a:r>
                      <a:r>
                        <a:rPr lang="en-GB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reserves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945,306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948,632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Additional IFRIC14 Pension  adjustment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915665"/>
                  </a:ext>
                </a:extLst>
              </a:tr>
              <a:tr h="396455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reserves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927,229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930,555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664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801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2E8B9-9659-B30B-19B6-76AA40E40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12721-7107-8A9D-ED00-8A84FD47F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– adjustments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A0B7F-2CB3-245D-934D-DAACE76031F3}"/>
              </a:ext>
            </a:extLst>
          </p:cNvPr>
          <p:cNvSpPr txBox="1"/>
          <p:nvPr/>
        </p:nvSpPr>
        <p:spPr>
          <a:xfrm>
            <a:off x="263389" y="826327"/>
            <a:ext cx="1008925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Adjustments between the unaudited and audited accounts noted in Audit Wales’s ISA260 report fall into three main areas:   </a:t>
            </a:r>
          </a:p>
          <a:p>
            <a:pPr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IFRS16 Leases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– first year of implementation, largely disclosure-based and reclassification changes, with additional lines to show items separately. 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IFRIC14/IFRS19 Pension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– prior year approach followed, further £3.325m reduction of LGPS scheme assets to reflect asset ceiling calculation from actuary, increases long term pension liability and unusable reserves.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Disclosures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– additional disclosures requested (e.g. on remuneration report, accounting policy, and related parties) and extra lines in tables to show specific items separately. 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95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D2A90-7A5B-FF1E-68BD-34551E76D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D42E-854B-29C4-CF47-D08A41C9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completion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A1F9FBE-BE56-9DB4-DBF8-603AC6A41D7E}"/>
              </a:ext>
            </a:extLst>
          </p:cNvPr>
          <p:cNvSpPr txBox="1">
            <a:spLocks/>
          </p:cNvSpPr>
          <p:nvPr/>
        </p:nvSpPr>
        <p:spPr>
          <a:xfrm>
            <a:off x="2315433" y="871959"/>
            <a:ext cx="9287562" cy="4644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Timetable for completion: 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Post project learning: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 internal feedback session on the year end management accounts closedown has already been held.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 internal feedback session on the financial accounts and audit will be arranged.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As in previous years, a further session with Audit Wales individuals and with other forces, will be arranged for later in the year. Details will be brought to a future Jac meeting. </a:t>
            </a:r>
          </a:p>
          <a:p>
            <a:pPr marL="0" indent="0"/>
            <a:endParaRPr lang="en-GB" sz="1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A9F6DD5-7C4E-8DAB-C873-4203E9C6B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629640"/>
              </p:ext>
            </p:extLst>
          </p:nvPr>
        </p:nvGraphicFramePr>
        <p:xfrm>
          <a:off x="2315433" y="1322167"/>
          <a:ext cx="9287562" cy="2166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8519">
                  <a:extLst>
                    <a:ext uri="{9D8B030D-6E8A-4147-A177-3AD203B41FA5}">
                      <a16:colId xmlns:a16="http://schemas.microsoft.com/office/drawing/2014/main" val="3243799203"/>
                    </a:ext>
                  </a:extLst>
                </a:gridCol>
                <a:gridCol w="2669043">
                  <a:extLst>
                    <a:ext uri="{9D8B030D-6E8A-4147-A177-3AD203B41FA5}">
                      <a16:colId xmlns:a16="http://schemas.microsoft.com/office/drawing/2014/main" val="170939436"/>
                    </a:ext>
                  </a:extLst>
                </a:gridCol>
              </a:tblGrid>
              <a:tr h="3714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871006"/>
                  </a:ext>
                </a:extLst>
              </a:tr>
              <a:tr h="371453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Joint Audit Committee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en-GB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October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351674"/>
                  </a:ext>
                </a:extLst>
              </a:tr>
              <a:tr h="64160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2024/25 audited accounts signed by Commissioner, Chief Constable, CFO (CC), CFO (PCC) and Chief Executive (PCC)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31</a:t>
                      </a:r>
                      <a:r>
                        <a:rPr lang="en-GB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October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362580"/>
                  </a:ext>
                </a:extLst>
              </a:tr>
              <a:tr h="390911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 Wales audit certificate signed by Auditor General for Wales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724504"/>
                  </a:ext>
                </a:extLst>
              </a:tr>
              <a:tr h="390911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Audited accounts published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31</a:t>
                      </a:r>
                      <a:r>
                        <a:rPr lang="en-GB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October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44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424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57AEE-CA2D-C90B-D491-A87925767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AC45C-AD11-522F-DB53-F55580D6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EAD1F8-B827-A25B-7F06-7A2AA3912C18}"/>
              </a:ext>
            </a:extLst>
          </p:cNvPr>
          <p:cNvSpPr txBox="1">
            <a:spLocks/>
          </p:cNvSpPr>
          <p:nvPr/>
        </p:nvSpPr>
        <p:spPr>
          <a:xfrm>
            <a:off x="1124793" y="1016794"/>
            <a:ext cx="8229600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400" dirty="0"/>
          </a:p>
          <a:p>
            <a:pPr>
              <a:defRPr/>
            </a:pPr>
            <a:endParaRPr lang="en-GB" sz="1400" dirty="0"/>
          </a:p>
          <a:p>
            <a:pPr>
              <a:defRPr/>
            </a:pPr>
            <a:endParaRPr lang="en-GB" sz="1400" dirty="0"/>
          </a:p>
          <a:p>
            <a:pPr>
              <a:defRPr/>
            </a:pPr>
            <a:endParaRPr lang="en-GB" sz="1400" dirty="0"/>
          </a:p>
          <a:p>
            <a:pPr>
              <a:defRPr/>
            </a:pPr>
            <a:endParaRPr lang="en-GB" sz="1400" dirty="0"/>
          </a:p>
          <a:p>
            <a:pPr marL="0" indent="0" algn="ctr">
              <a:buNone/>
              <a:defRPr/>
            </a:pPr>
            <a:r>
              <a:rPr lang="en-GB" sz="4800" dirty="0"/>
              <a:t>Questions?</a:t>
            </a:r>
            <a:r>
              <a:rPr lang="en-GB" sz="7200" dirty="0"/>
              <a:t> </a:t>
            </a:r>
          </a:p>
          <a:p>
            <a:pPr lvl="1">
              <a:defRPr/>
            </a:pPr>
            <a:endParaRPr lang="en-GB" sz="1400" dirty="0"/>
          </a:p>
          <a:p>
            <a:pPr lvl="1">
              <a:defRPr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80389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557372E616704AB22A07589A7AA69D" ma:contentTypeVersion="15" ma:contentTypeDescription="Create a new document." ma:contentTypeScope="" ma:versionID="cacf4eca4a4b8642c48f235f33bc5624">
  <xsd:schema xmlns:xsd="http://www.w3.org/2001/XMLSchema" xmlns:xs="http://www.w3.org/2001/XMLSchema" xmlns:p="http://schemas.microsoft.com/office/2006/metadata/properties" xmlns:ns2="2798cd63-087b-46f4-8527-514ebf4f5a45" xmlns:ns3="ecc76dd2-0fb0-4338-b342-eb87efe50234" targetNamespace="http://schemas.microsoft.com/office/2006/metadata/properties" ma:root="true" ma:fieldsID="4b9c8826dc1ca0661824e5bc5a5ff282" ns2:_="" ns3:_="">
    <xsd:import namespace="2798cd63-087b-46f4-8527-514ebf4f5a45"/>
    <xsd:import namespace="ecc76dd2-0fb0-4338-b342-eb87efe502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98cd63-087b-46f4-8527-514ebf4f5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ffa94f5-9538-4d5d-ae72-f19c8bf93f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c76dd2-0fb0-4338-b342-eb87efe5023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db64e91-2cb8-4578-8c0f-cc4d27a64a95}" ma:internalName="TaxCatchAll" ma:showField="CatchAllData" ma:web="ecc76dd2-0fb0-4338-b342-eb87efe502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c76dd2-0fb0-4338-b342-eb87efe50234" xsi:nil="true"/>
    <lcf76f155ced4ddcb4097134ff3c332f xmlns="2798cd63-087b-46f4-8527-514ebf4f5a4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1BD1BD-D9ED-40A0-9766-E49332635A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98cd63-087b-46f4-8527-514ebf4f5a45"/>
    <ds:schemaRef ds:uri="ecc76dd2-0fb0-4338-b342-eb87efe502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922D09-B425-40AA-A2DA-18B16301DF73}">
  <ds:schemaRefs>
    <ds:schemaRef ds:uri="http://www.w3.org/XML/1998/namespace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cc76dd2-0fb0-4338-b342-eb87efe50234"/>
    <ds:schemaRef ds:uri="2798cd63-087b-46f4-8527-514ebf4f5a4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C9B8C3E-6F13-448F-AEB9-AA18F4B563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1533</Words>
  <Application>Microsoft Office PowerPoint</Application>
  <PresentationFormat>Widescreen</PresentationFormat>
  <Paragraphs>316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Financial Statements 2024-25 </vt:lpstr>
      <vt:lpstr>Content</vt:lpstr>
      <vt:lpstr>Status of preparation</vt:lpstr>
      <vt:lpstr>Major events</vt:lpstr>
      <vt:lpstr>CIES: unaudited to audited movement</vt:lpstr>
      <vt:lpstr>Balance sheet: unaudited to audited movement</vt:lpstr>
      <vt:lpstr>Financial Statements – adjustments</vt:lpstr>
      <vt:lpstr>Plan for completion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Department</dc:creator>
  <cp:lastModifiedBy>Coe, Matthew</cp:lastModifiedBy>
  <cp:revision>18</cp:revision>
  <dcterms:created xsi:type="dcterms:W3CDTF">2020-09-14T11:38:00Z</dcterms:created>
  <dcterms:modified xsi:type="dcterms:W3CDTF">2025-10-21T13:33:34Z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acd28b-79a3-4a0f-b0ff-4b75658b1549_Enabled">
    <vt:lpwstr>true</vt:lpwstr>
  </property>
  <property fmtid="{D5CDD505-2E9C-101B-9397-08002B2CF9AE}" pid="3" name="MSIP_Label_f2acd28b-79a3-4a0f-b0ff-4b75658b1549_SetDate">
    <vt:lpwstr>2022-12-22T12:14:24Z</vt:lpwstr>
  </property>
  <property fmtid="{D5CDD505-2E9C-101B-9397-08002B2CF9AE}" pid="4" name="MSIP_Label_f2acd28b-79a3-4a0f-b0ff-4b75658b1549_Method">
    <vt:lpwstr>Standard</vt:lpwstr>
  </property>
  <property fmtid="{D5CDD505-2E9C-101B-9397-08002B2CF9AE}" pid="5" name="MSIP_Label_f2acd28b-79a3-4a0f-b0ff-4b75658b1549_Name">
    <vt:lpwstr>OFFICIAL</vt:lpwstr>
  </property>
  <property fmtid="{D5CDD505-2E9C-101B-9397-08002B2CF9AE}" pid="6" name="MSIP_Label_f2acd28b-79a3-4a0f-b0ff-4b75658b1549_SiteId">
    <vt:lpwstr>e46c8472-ef5d-4b63-bc74-4a60db42c371</vt:lpwstr>
  </property>
  <property fmtid="{D5CDD505-2E9C-101B-9397-08002B2CF9AE}" pid="7" name="MSIP_Label_f2acd28b-79a3-4a0f-b0ff-4b75658b1549_ActionId">
    <vt:lpwstr>c7d6b744-cb94-4c85-ac79-75173bec863f</vt:lpwstr>
  </property>
  <property fmtid="{D5CDD505-2E9C-101B-9397-08002B2CF9AE}" pid="8" name="MSIP_Label_f2acd28b-79a3-4a0f-b0ff-4b75658b1549_ContentBits">
    <vt:lpwstr>0</vt:lpwstr>
  </property>
  <property fmtid="{D5CDD505-2E9C-101B-9397-08002B2CF9AE}" pid="9" name="ContentTypeId">
    <vt:lpwstr>0x01010034557372E616704AB22A07589A7AA69D</vt:lpwstr>
  </property>
  <property fmtid="{D5CDD505-2E9C-101B-9397-08002B2CF9AE}" pid="10" name="MediaServiceImageTags">
    <vt:lpwstr/>
  </property>
</Properties>
</file>